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1"/>
    <p:sldMasterId id="2147483918" r:id="rId2"/>
  </p:sldMasterIdLst>
  <p:sldIdLst>
    <p:sldId id="256" r:id="rId3"/>
    <p:sldId id="257" r:id="rId4"/>
    <p:sldId id="258" r:id="rId5"/>
    <p:sldId id="259" r:id="rId6"/>
    <p:sldId id="260" r:id="rId7"/>
    <p:sldId id="261" r:id="rId8"/>
    <p:sldId id="262" r:id="rId9"/>
  </p:sldIdLst>
  <p:sldSz cx="9144000" cy="6858000" type="screen4x3"/>
  <p:notesSz cx="6799263" cy="99298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AF57B3B6-1DD5-4FD2-88EE-B819871570A8}">
          <p14:sldIdLst>
            <p14:sldId id="256"/>
          </p14:sldIdLst>
        </p14:section>
        <p14:section name="Ikke-navngivet sektion" id="{DD67EFD7-124F-491B-8460-BC39899C9EA5}">
          <p14:sldIdLst>
            <p14:sldId id="257"/>
            <p14:sldId id="258"/>
            <p14:sldId id="259"/>
            <p14:sldId id="260"/>
            <p14:sldId id="261"/>
            <p14:sldId id="26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8" d="100"/>
          <a:sy n="118" d="100"/>
        </p:scale>
        <p:origin x="720" y="-4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a-DK" smtClean="0"/>
              <a:t>Klik for at redigere i master</a:t>
            </a:r>
            <a:endParaRPr lang="da-DK"/>
          </a:p>
        </p:txBody>
      </p:sp>
      <p:sp>
        <p:nvSpPr>
          <p:cNvPr id="3" name="U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900025E1-9BB0-4B3C-951F-7281A2D9A7EE}" type="datetimeFigureOut">
              <a:rPr lang="da-DK" smtClean="0"/>
              <a:t>19-04-2016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2682511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00025E1-9BB0-4B3C-951F-7281A2D9A7EE}" type="datetimeFigureOut">
              <a:rPr lang="da-DK" smtClean="0"/>
              <a:t>19-04-2016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330420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43675" y="365125"/>
            <a:ext cx="1971675"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628650" y="365125"/>
            <a:ext cx="5800725" cy="5811838"/>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00025E1-9BB0-4B3C-951F-7281A2D9A7EE}" type="datetimeFigureOut">
              <a:rPr lang="da-DK" smtClean="0"/>
              <a:t>19-04-2016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1018156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da-DK" smtClean="0"/>
              <a:t>Klik for at redigere i master</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t>19-04-2016</a:t>
            </a:fld>
            <a:endParaRPr lang="da-DK"/>
          </a:p>
        </p:txBody>
      </p:sp>
      <p:sp>
        <p:nvSpPr>
          <p:cNvPr id="5" name="Footer Placeholder 4"/>
          <p:cNvSpPr>
            <a:spLocks noGrp="1"/>
          </p:cNvSpPr>
          <p:nvPr>
            <p:ph type="ftr" sz="quarter" idx="11"/>
          </p:nvPr>
        </p:nvSpPr>
        <p:spPr/>
        <p:txBody>
          <a:bodyPr/>
          <a:lstStyle/>
          <a:p>
            <a:endParaRPr lang="da-DK"/>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2300039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da-DK" smtClean="0"/>
              <a:t>Klik for at redigere i master</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t>19-04-2016</a:t>
            </a:fld>
            <a:endParaRPr lang="da-DK"/>
          </a:p>
        </p:txBody>
      </p:sp>
      <p:sp>
        <p:nvSpPr>
          <p:cNvPr id="5" name="Footer Placeholder 4"/>
          <p:cNvSpPr>
            <a:spLocks noGrp="1"/>
          </p:cNvSpPr>
          <p:nvPr>
            <p:ph type="ftr" sz="quarter" idx="11"/>
          </p:nvPr>
        </p:nvSpPr>
        <p:spPr/>
        <p:txBody>
          <a:bodyPr/>
          <a:lstStyle/>
          <a:p>
            <a:endParaRPr lang="da-DK"/>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821002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da-DK" smtClean="0"/>
              <a:t>Klik for at redigere i master</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900025E1-9BB0-4B3C-951F-7281A2D9A7EE}" type="datetimeFigureOut">
              <a:rPr lang="da-DK" smtClean="0"/>
              <a:t>19-04-2016</a:t>
            </a:fld>
            <a:endParaRPr lang="da-DK"/>
          </a:p>
        </p:txBody>
      </p:sp>
      <p:sp>
        <p:nvSpPr>
          <p:cNvPr id="5" name="Footer Placeholder 4"/>
          <p:cNvSpPr>
            <a:spLocks noGrp="1"/>
          </p:cNvSpPr>
          <p:nvPr>
            <p:ph type="ftr" sz="quarter" idx="11"/>
          </p:nvPr>
        </p:nvSpPr>
        <p:spPr/>
        <p:txBody>
          <a:bodyPr/>
          <a:lstStyle/>
          <a:p>
            <a:endParaRPr lang="da-DK"/>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2514382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a-DK" smtClean="0"/>
              <a:t>Klik for at redigere i master</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Date Placeholder 4"/>
          <p:cNvSpPr>
            <a:spLocks noGrp="1"/>
          </p:cNvSpPr>
          <p:nvPr>
            <p:ph type="dt" sz="half" idx="10"/>
          </p:nvPr>
        </p:nvSpPr>
        <p:spPr/>
        <p:txBody>
          <a:bodyPr/>
          <a:lstStyle/>
          <a:p>
            <a:fld id="{900025E1-9BB0-4B3C-951F-7281A2D9A7EE}" type="datetimeFigureOut">
              <a:rPr lang="da-DK" smtClean="0"/>
              <a:t>19-04-2016</a:t>
            </a:fld>
            <a:endParaRPr lang="da-DK"/>
          </a:p>
        </p:txBody>
      </p:sp>
      <p:sp>
        <p:nvSpPr>
          <p:cNvPr id="6" name="Footer Placeholder 5"/>
          <p:cNvSpPr>
            <a:spLocks noGrp="1"/>
          </p:cNvSpPr>
          <p:nvPr>
            <p:ph type="ftr" sz="quarter" idx="11"/>
          </p:nvPr>
        </p:nvSpPr>
        <p:spPr/>
        <p:txBody>
          <a:bodyPr/>
          <a:lstStyle/>
          <a:p>
            <a:endParaRPr lang="da-DK"/>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2596103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smtClean="0"/>
              <a:t>Klik for at redigere i master</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7" name="Date Placeholder 6"/>
          <p:cNvSpPr>
            <a:spLocks noGrp="1"/>
          </p:cNvSpPr>
          <p:nvPr>
            <p:ph type="dt" sz="half" idx="10"/>
          </p:nvPr>
        </p:nvSpPr>
        <p:spPr/>
        <p:txBody>
          <a:bodyPr/>
          <a:lstStyle/>
          <a:p>
            <a:fld id="{900025E1-9BB0-4B3C-951F-7281A2D9A7EE}" type="datetimeFigureOut">
              <a:rPr lang="da-DK" smtClean="0"/>
              <a:t>19-04-2016</a:t>
            </a:fld>
            <a:endParaRPr lang="da-DK"/>
          </a:p>
        </p:txBody>
      </p:sp>
      <p:sp>
        <p:nvSpPr>
          <p:cNvPr id="8" name="Footer Placeholder 7"/>
          <p:cNvSpPr>
            <a:spLocks noGrp="1"/>
          </p:cNvSpPr>
          <p:nvPr>
            <p:ph type="ftr" sz="quarter" idx="11"/>
          </p:nvPr>
        </p:nvSpPr>
        <p:spPr/>
        <p:txBody>
          <a:bodyPr/>
          <a:lstStyle/>
          <a:p>
            <a:endParaRPr lang="da-DK"/>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3355381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da-DK" smtClean="0"/>
              <a:t>Klik for at redigere i master</a:t>
            </a:r>
            <a:endParaRPr lang="en-US" dirty="0"/>
          </a:p>
        </p:txBody>
      </p:sp>
      <p:sp>
        <p:nvSpPr>
          <p:cNvPr id="3" name="Date Placeholder 2"/>
          <p:cNvSpPr>
            <a:spLocks noGrp="1"/>
          </p:cNvSpPr>
          <p:nvPr>
            <p:ph type="dt" sz="half" idx="10"/>
          </p:nvPr>
        </p:nvSpPr>
        <p:spPr/>
        <p:txBody>
          <a:bodyPr/>
          <a:lstStyle/>
          <a:p>
            <a:fld id="{900025E1-9BB0-4B3C-951F-7281A2D9A7EE}" type="datetimeFigureOut">
              <a:rPr lang="da-DK" smtClean="0"/>
              <a:t>19-04-2016</a:t>
            </a:fld>
            <a:endParaRPr lang="da-DK"/>
          </a:p>
        </p:txBody>
      </p:sp>
      <p:sp>
        <p:nvSpPr>
          <p:cNvPr id="4" name="Footer Placeholder 3"/>
          <p:cNvSpPr>
            <a:spLocks noGrp="1"/>
          </p:cNvSpPr>
          <p:nvPr>
            <p:ph type="ftr" sz="quarter" idx="11"/>
          </p:nvPr>
        </p:nvSpPr>
        <p:spPr/>
        <p:txBody>
          <a:bodyPr/>
          <a:lstStyle/>
          <a:p>
            <a:endParaRPr lang="da-DK"/>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441724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025E1-9BB0-4B3C-951F-7281A2D9A7EE}" type="datetimeFigureOut">
              <a:rPr lang="da-DK" smtClean="0"/>
              <a:t>19-04-2016</a:t>
            </a:fld>
            <a:endParaRPr lang="da-DK"/>
          </a:p>
        </p:txBody>
      </p:sp>
      <p:sp>
        <p:nvSpPr>
          <p:cNvPr id="3" name="Footer Placeholder 2"/>
          <p:cNvSpPr>
            <a:spLocks noGrp="1"/>
          </p:cNvSpPr>
          <p:nvPr>
            <p:ph type="ftr" sz="quarter" idx="11"/>
          </p:nvPr>
        </p:nvSpPr>
        <p:spPr/>
        <p:txBody>
          <a:bodyPr/>
          <a:lstStyle/>
          <a:p>
            <a:endParaRPr lang="da-DK"/>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1363093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da-DK" smtClean="0"/>
              <a:t>Klik for at redigere i master</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t>19-04-2016</a:t>
            </a:fld>
            <a:endParaRPr lang="da-DK"/>
          </a:p>
        </p:txBody>
      </p:sp>
      <p:sp>
        <p:nvSpPr>
          <p:cNvPr id="6" name="Footer Placeholder 5"/>
          <p:cNvSpPr>
            <a:spLocks noGrp="1"/>
          </p:cNvSpPr>
          <p:nvPr>
            <p:ph type="ftr" sz="quarter" idx="11"/>
          </p:nvPr>
        </p:nvSpPr>
        <p:spPr/>
        <p:txBody>
          <a:bodyPr/>
          <a:lstStyle/>
          <a:p>
            <a:endParaRPr lang="da-DK"/>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705836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00025E1-9BB0-4B3C-951F-7281A2D9A7EE}" type="datetimeFigureOut">
              <a:rPr lang="da-DK" smtClean="0"/>
              <a:t>19-04-2016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3371915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da-DK" smtClean="0"/>
              <a:t>Klik for at redigere i master</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smtClean="0"/>
              <a:t>Klik på ikonet for at tilføje et billede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t>19-04-2016</a:t>
            </a:fld>
            <a:endParaRPr lang="da-DK"/>
          </a:p>
        </p:txBody>
      </p:sp>
      <p:sp>
        <p:nvSpPr>
          <p:cNvPr id="6" name="Footer Placeholder 5"/>
          <p:cNvSpPr>
            <a:spLocks noGrp="1"/>
          </p:cNvSpPr>
          <p:nvPr>
            <p:ph type="ftr" sz="quarter" idx="11"/>
          </p:nvPr>
        </p:nvSpPr>
        <p:spPr/>
        <p:txBody>
          <a:bodyPr/>
          <a:lstStyle/>
          <a:p>
            <a:endParaRPr lang="da-DK"/>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2827028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da-DK" smtClean="0"/>
              <a:t>Klik for at redigere i master</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900025E1-9BB0-4B3C-951F-7281A2D9A7EE}" type="datetimeFigureOut">
              <a:rPr lang="da-DK" smtClean="0"/>
              <a:t>19-04-2016</a:t>
            </a:fld>
            <a:endParaRPr lang="da-DK"/>
          </a:p>
        </p:txBody>
      </p:sp>
      <p:sp>
        <p:nvSpPr>
          <p:cNvPr id="5" name="Footer Placeholder 4"/>
          <p:cNvSpPr>
            <a:spLocks noGrp="1"/>
          </p:cNvSpPr>
          <p:nvPr>
            <p:ph type="ftr" sz="quarter" idx="11"/>
          </p:nvPr>
        </p:nvSpPr>
        <p:spPr/>
        <p:txBody>
          <a:bodyPr/>
          <a:lstStyle/>
          <a:p>
            <a:endParaRPr lang="da-DK"/>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696886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da-DK" smtClean="0"/>
              <a:t>Klik for at redigere i master</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Date Placeholder 3"/>
          <p:cNvSpPr>
            <a:spLocks noGrp="1"/>
          </p:cNvSpPr>
          <p:nvPr>
            <p:ph type="dt" sz="half" idx="10"/>
          </p:nvPr>
        </p:nvSpPr>
        <p:spPr/>
        <p:txBody>
          <a:bodyPr/>
          <a:lstStyle/>
          <a:p>
            <a:fld id="{900025E1-9BB0-4B3C-951F-7281A2D9A7EE}" type="datetimeFigureOut">
              <a:rPr lang="da-DK" smtClean="0"/>
              <a:t>19-04-2016</a:t>
            </a:fld>
            <a:endParaRPr lang="da-DK"/>
          </a:p>
        </p:txBody>
      </p:sp>
      <p:sp>
        <p:nvSpPr>
          <p:cNvPr id="5" name="Footer Placeholder 4"/>
          <p:cNvSpPr>
            <a:spLocks noGrp="1"/>
          </p:cNvSpPr>
          <p:nvPr>
            <p:ph type="ftr" sz="quarter" idx="11"/>
          </p:nvPr>
        </p:nvSpPr>
        <p:spPr/>
        <p:txBody>
          <a:bodyPr/>
          <a:lstStyle/>
          <a:p>
            <a:endParaRPr lang="da-DK"/>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FC13E49E-1685-441D-B5B3-FF24CFAC870C}" type="slidenum">
              <a:rPr lang="da-DK" smtClean="0"/>
              <a:t>‹nr.›</a:t>
            </a:fld>
            <a:endParaRPr lang="da-DK"/>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68299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da-DK" smtClean="0"/>
              <a:t>Klik for at redigere i master</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smtClean="0"/>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t>19-04-2016</a:t>
            </a:fld>
            <a:endParaRPr lang="da-DK"/>
          </a:p>
        </p:txBody>
      </p:sp>
      <p:sp>
        <p:nvSpPr>
          <p:cNvPr id="6" name="Footer Placeholder 5"/>
          <p:cNvSpPr>
            <a:spLocks noGrp="1"/>
          </p:cNvSpPr>
          <p:nvPr>
            <p:ph type="ftr" sz="quarter" idx="11"/>
          </p:nvPr>
        </p:nvSpPr>
        <p:spPr/>
        <p:txBody>
          <a:bodyPr/>
          <a:lstStyle/>
          <a:p>
            <a:endParaRPr lang="da-DK"/>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616566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ort med citat og navn">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da-DK" smtClean="0"/>
              <a:t>Klik for at redigere i master</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smtClean="0"/>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t>19-04-2016</a:t>
            </a:fld>
            <a:endParaRPr lang="da-DK"/>
          </a:p>
        </p:txBody>
      </p:sp>
      <p:sp>
        <p:nvSpPr>
          <p:cNvPr id="6" name="Footer Placeholder 5"/>
          <p:cNvSpPr>
            <a:spLocks noGrp="1"/>
          </p:cNvSpPr>
          <p:nvPr>
            <p:ph type="ftr" sz="quarter" idx="11"/>
          </p:nvPr>
        </p:nvSpPr>
        <p:spPr/>
        <p:txBody>
          <a:bodyPr/>
          <a:lstStyle/>
          <a:p>
            <a:endParaRPr lang="da-DK"/>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C13E49E-1685-441D-B5B3-FF24CFAC870C}" type="slidenum">
              <a:rPr lang="da-DK" smtClean="0"/>
              <a:t>‹nr.›</a:t>
            </a:fld>
            <a:endParaRPr lang="da-DK"/>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59704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andt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da-DK" smtClean="0"/>
              <a:t>Klik for at redigere i master</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smtClean="0"/>
              <a:t>Klik for at redigere i master</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da-DK" smtClean="0"/>
              <a:t>Klik for at redigere i master</a:t>
            </a:r>
          </a:p>
        </p:txBody>
      </p:sp>
      <p:sp>
        <p:nvSpPr>
          <p:cNvPr id="5" name="Date Placeholder 4"/>
          <p:cNvSpPr>
            <a:spLocks noGrp="1"/>
          </p:cNvSpPr>
          <p:nvPr>
            <p:ph type="dt" sz="half" idx="10"/>
          </p:nvPr>
        </p:nvSpPr>
        <p:spPr/>
        <p:txBody>
          <a:bodyPr/>
          <a:lstStyle/>
          <a:p>
            <a:fld id="{900025E1-9BB0-4B3C-951F-7281A2D9A7EE}" type="datetimeFigureOut">
              <a:rPr lang="da-DK" smtClean="0"/>
              <a:t>19-04-2016</a:t>
            </a:fld>
            <a:endParaRPr lang="da-DK"/>
          </a:p>
        </p:txBody>
      </p:sp>
      <p:sp>
        <p:nvSpPr>
          <p:cNvPr id="6" name="Footer Placeholder 5"/>
          <p:cNvSpPr>
            <a:spLocks noGrp="1"/>
          </p:cNvSpPr>
          <p:nvPr>
            <p:ph type="ftr" sz="quarter" idx="11"/>
          </p:nvPr>
        </p:nvSpPr>
        <p:spPr/>
        <p:txBody>
          <a:bodyPr/>
          <a:lstStyle/>
          <a:p>
            <a:endParaRPr lang="da-DK"/>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3797173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i master</a:t>
            </a:r>
            <a:endParaRPr lang="en-US" dirty="0"/>
          </a:p>
        </p:txBody>
      </p:sp>
      <p:sp>
        <p:nvSpPr>
          <p:cNvPr id="3" name="Vertical Text Placeholder 2"/>
          <p:cNvSpPr>
            <a:spLocks noGrp="1"/>
          </p:cNvSpPr>
          <p:nvPr>
            <p:ph type="body" orient="vert" idx="1"/>
          </p:nvPr>
        </p:nvSpPr>
        <p:spPr/>
        <p:txBody>
          <a:bodyPr vert="eaVert" ancho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t>19-04-2016</a:t>
            </a:fld>
            <a:endParaRPr lang="da-DK"/>
          </a:p>
        </p:txBody>
      </p:sp>
      <p:sp>
        <p:nvSpPr>
          <p:cNvPr id="5" name="Footer Placeholder 4"/>
          <p:cNvSpPr>
            <a:spLocks noGrp="1"/>
          </p:cNvSpPr>
          <p:nvPr>
            <p:ph type="ftr" sz="quarter" idx="11"/>
          </p:nvPr>
        </p:nvSpPr>
        <p:spPr/>
        <p:txBody>
          <a:bodyPr/>
          <a:lstStyle/>
          <a:p>
            <a:endParaRPr lang="da-DK"/>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988249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da-DK" smtClean="0"/>
              <a:t>Klik for at redigere i master</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10"/>
          </p:nvPr>
        </p:nvSpPr>
        <p:spPr/>
        <p:txBody>
          <a:bodyPr/>
          <a:lstStyle/>
          <a:p>
            <a:fld id="{900025E1-9BB0-4B3C-951F-7281A2D9A7EE}" type="datetimeFigureOut">
              <a:rPr lang="da-DK" smtClean="0"/>
              <a:t>19-04-2016</a:t>
            </a:fld>
            <a:endParaRPr lang="da-DK"/>
          </a:p>
        </p:txBody>
      </p:sp>
      <p:sp>
        <p:nvSpPr>
          <p:cNvPr id="5" name="Footer Placeholder 4"/>
          <p:cNvSpPr>
            <a:spLocks noGrp="1"/>
          </p:cNvSpPr>
          <p:nvPr>
            <p:ph type="ftr" sz="quarter" idx="11"/>
          </p:nvPr>
        </p:nvSpPr>
        <p:spPr/>
        <p:txBody>
          <a:bodyPr/>
          <a:lstStyle/>
          <a:p>
            <a:endParaRPr lang="da-DK"/>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311535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a-DK" smtClean="0"/>
              <a:t>Klik for at redigere i master</a:t>
            </a:r>
            <a:endParaRPr lang="da-DK"/>
          </a:p>
        </p:txBody>
      </p:sp>
      <p:sp>
        <p:nvSpPr>
          <p:cNvPr id="3" name="Pladsholder til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900025E1-9BB0-4B3C-951F-7281A2D9A7EE}" type="datetimeFigureOut">
              <a:rPr lang="da-DK" smtClean="0"/>
              <a:t>19-04-2016</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3488857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628650" y="1825625"/>
            <a:ext cx="3886200" cy="435133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29150" y="1825625"/>
            <a:ext cx="3886200" cy="435133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00025E1-9BB0-4B3C-951F-7281A2D9A7EE}" type="datetimeFigureOut">
              <a:rPr lang="da-DK" smtClean="0"/>
              <a:t>19-04-2016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3838821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smtClean="0"/>
              <a:t>Klik for at redigere i master</a:t>
            </a:r>
          </a:p>
        </p:txBody>
      </p:sp>
      <p:sp>
        <p:nvSpPr>
          <p:cNvPr id="4" name="Pladsholder til indhold 3"/>
          <p:cNvSpPr>
            <a:spLocks noGrp="1"/>
          </p:cNvSpPr>
          <p:nvPr>
            <p:ph sz="half" idx="2"/>
          </p:nvPr>
        </p:nvSpPr>
        <p:spPr>
          <a:xfrm>
            <a:off x="629842" y="2505075"/>
            <a:ext cx="3868340"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smtClean="0"/>
              <a:t>Klik for at redigere i master</a:t>
            </a:r>
          </a:p>
        </p:txBody>
      </p:sp>
      <p:sp>
        <p:nvSpPr>
          <p:cNvPr id="6" name="Pladsholder til indhold 5"/>
          <p:cNvSpPr>
            <a:spLocks noGrp="1"/>
          </p:cNvSpPr>
          <p:nvPr>
            <p:ph sz="quarter" idx="4"/>
          </p:nvPr>
        </p:nvSpPr>
        <p:spPr>
          <a:xfrm>
            <a:off x="4629150" y="2505075"/>
            <a:ext cx="3887391"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900025E1-9BB0-4B3C-951F-7281A2D9A7EE}" type="datetimeFigureOut">
              <a:rPr lang="da-DK" smtClean="0"/>
              <a:t>19-04-2016</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236401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900025E1-9BB0-4B3C-951F-7281A2D9A7EE}" type="datetimeFigureOut">
              <a:rPr lang="da-DK" smtClean="0"/>
              <a:t>19-04-2016</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1563420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900025E1-9BB0-4B3C-951F-7281A2D9A7EE}" type="datetimeFigureOut">
              <a:rPr lang="da-DK" smtClean="0"/>
              <a:t>19-04-2016</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29228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smtClean="0"/>
              <a:t>Klik for at redigere i master</a:t>
            </a:r>
            <a:endParaRPr lang="da-DK"/>
          </a:p>
        </p:txBody>
      </p:sp>
      <p:sp>
        <p:nvSpPr>
          <p:cNvPr id="3" name="Pladsholder til indhold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900025E1-9BB0-4B3C-951F-7281A2D9A7EE}" type="datetimeFigureOut">
              <a:rPr lang="da-DK" smtClean="0"/>
              <a:t>19-04-2016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388851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a-DK" smtClean="0"/>
              <a:t>Klik for at redigere i master</a:t>
            </a:r>
            <a:endParaRPr lang="da-DK"/>
          </a:p>
        </p:txBody>
      </p:sp>
      <p:sp>
        <p:nvSpPr>
          <p:cNvPr id="3" name="Pladsholder til billed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a-DK"/>
          </a:p>
        </p:txBody>
      </p:sp>
      <p:sp>
        <p:nvSpPr>
          <p:cNvPr id="4" name="Pladsholder til teks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900025E1-9BB0-4B3C-951F-7281A2D9A7EE}" type="datetimeFigureOut">
              <a:rPr lang="da-DK" smtClean="0"/>
              <a:t>19-04-2016</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FC13E49E-1685-441D-B5B3-FF24CFAC870C}" type="slidenum">
              <a:rPr lang="da-DK" smtClean="0"/>
              <a:t>‹nr.›</a:t>
            </a:fld>
            <a:endParaRPr lang="da-DK"/>
          </a:p>
        </p:txBody>
      </p:sp>
    </p:spTree>
    <p:extLst>
      <p:ext uri="{BB962C8B-B14F-4D97-AF65-F5344CB8AC3E}">
        <p14:creationId xmlns:p14="http://schemas.microsoft.com/office/powerpoint/2010/main" val="102022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0025E1-9BB0-4B3C-951F-7281A2D9A7EE}" type="datetimeFigureOut">
              <a:rPr lang="da-DK" smtClean="0"/>
              <a:t>19-04-2016</a:t>
            </a:fld>
            <a:endParaRPr lang="da-DK"/>
          </a:p>
        </p:txBody>
      </p:sp>
      <p:sp>
        <p:nvSpPr>
          <p:cNvPr id="5" name="Pladsholder til sidefod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13E49E-1685-441D-B5B3-FF24CFAC870C}" type="slidenum">
              <a:rPr lang="da-DK" smtClean="0"/>
              <a:t>‹nr.›</a:t>
            </a:fld>
            <a:endParaRPr lang="da-DK"/>
          </a:p>
        </p:txBody>
      </p:sp>
    </p:spTree>
    <p:extLst>
      <p:ext uri="{BB962C8B-B14F-4D97-AF65-F5344CB8AC3E}">
        <p14:creationId xmlns:p14="http://schemas.microsoft.com/office/powerpoint/2010/main" val="1796646038"/>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da-DK" smtClean="0"/>
              <a:t>Klik for at redigere i master</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900025E1-9BB0-4B3C-951F-7281A2D9A7EE}" type="datetimeFigureOut">
              <a:rPr lang="da-DK" smtClean="0"/>
              <a:t>19-04-2016</a:t>
            </a:fld>
            <a:endParaRPr lang="da-DK"/>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a-DK"/>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FC13E49E-1685-441D-B5B3-FF24CFAC870C}" type="slidenum">
              <a:rPr lang="da-DK" smtClean="0"/>
              <a:t>‹nr.›</a:t>
            </a:fld>
            <a:endParaRPr lang="da-DK"/>
          </a:p>
        </p:txBody>
      </p:sp>
    </p:spTree>
    <p:extLst>
      <p:ext uri="{BB962C8B-B14F-4D97-AF65-F5344CB8AC3E}">
        <p14:creationId xmlns:p14="http://schemas.microsoft.com/office/powerpoint/2010/main" val="62524750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11000">
              <a:srgbClr val="68A142"/>
            </a:gs>
            <a:gs pos="22000">
              <a:schemeClr val="accent6">
                <a:lumMod val="97000"/>
                <a:lumOff val="3000"/>
              </a:schemeClr>
            </a:gs>
            <a:gs pos="32000">
              <a:srgbClr val="9CCA7D"/>
            </a:gs>
            <a:gs pos="98230">
              <a:schemeClr val="accent6">
                <a:lumMod val="40000"/>
                <a:lumOff val="60000"/>
                <a:alpha val="71000"/>
              </a:schemeClr>
            </a:gs>
            <a:gs pos="49000">
              <a:schemeClr val="accent6">
                <a:alpha val="75000"/>
                <a:lumMod val="40000"/>
                <a:lumOff val="60000"/>
              </a:schemeClr>
            </a:gs>
          </a:gsLst>
          <a:lin ang="16200000" scaled="1"/>
          <a:tileRect/>
        </a:gradFill>
        <a:effectLst/>
      </p:bgPr>
    </p:bg>
    <p:spTree>
      <p:nvGrpSpPr>
        <p:cNvPr id="1" name=""/>
        <p:cNvGrpSpPr/>
        <p:nvPr/>
      </p:nvGrpSpPr>
      <p:grpSpPr>
        <a:xfrm>
          <a:off x="0" y="0"/>
          <a:ext cx="0" cy="0"/>
          <a:chOff x="0" y="0"/>
          <a:chExt cx="0" cy="0"/>
        </a:xfrm>
      </p:grpSpPr>
      <p:pic>
        <p:nvPicPr>
          <p:cNvPr id="5" name="Billede 4"/>
          <p:cNvPicPr>
            <a:picLocks noChangeAspect="1"/>
          </p:cNvPicPr>
          <p:nvPr/>
        </p:nvPicPr>
        <p:blipFill>
          <a:blip r:embed="rId2"/>
          <a:stretch>
            <a:fillRect/>
          </a:stretch>
        </p:blipFill>
        <p:spPr>
          <a:xfrm>
            <a:off x="2049085" y="-84839"/>
            <a:ext cx="4741594" cy="6700078"/>
          </a:xfrm>
          <a:prstGeom prst="rect">
            <a:avLst/>
          </a:prstGeom>
        </p:spPr>
      </p:pic>
    </p:spTree>
    <p:extLst>
      <p:ext uri="{BB962C8B-B14F-4D97-AF65-F5344CB8AC3E}">
        <p14:creationId xmlns:p14="http://schemas.microsoft.com/office/powerpoint/2010/main" val="4208190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Baggrund</a:t>
            </a:r>
            <a:endParaRPr lang="da-DK" dirty="0"/>
          </a:p>
        </p:txBody>
      </p:sp>
      <p:pic>
        <p:nvPicPr>
          <p:cNvPr id="5" name="Billede 4"/>
          <p:cNvPicPr>
            <a:picLocks noChangeAspect="1"/>
          </p:cNvPicPr>
          <p:nvPr/>
        </p:nvPicPr>
        <p:blipFill>
          <a:blip r:embed="rId2"/>
          <a:stretch>
            <a:fillRect/>
          </a:stretch>
        </p:blipFill>
        <p:spPr>
          <a:xfrm rot="650868">
            <a:off x="5206357" y="1825058"/>
            <a:ext cx="3287311" cy="4331372"/>
          </a:xfrm>
          <a:prstGeom prst="rect">
            <a:avLst/>
          </a:prstGeom>
        </p:spPr>
      </p:pic>
      <p:pic>
        <p:nvPicPr>
          <p:cNvPr id="6" name="Billede 5"/>
          <p:cNvPicPr>
            <a:picLocks noChangeAspect="1"/>
          </p:cNvPicPr>
          <p:nvPr/>
        </p:nvPicPr>
        <p:blipFill>
          <a:blip r:embed="rId3"/>
          <a:stretch>
            <a:fillRect/>
          </a:stretch>
        </p:blipFill>
        <p:spPr>
          <a:xfrm rot="309133">
            <a:off x="3032428" y="1893052"/>
            <a:ext cx="2907914" cy="4108789"/>
          </a:xfrm>
          <a:prstGeom prst="rect">
            <a:avLst/>
          </a:prstGeom>
        </p:spPr>
      </p:pic>
      <p:pic>
        <p:nvPicPr>
          <p:cNvPr id="7" name="Billede 6"/>
          <p:cNvPicPr>
            <a:picLocks noChangeAspect="1"/>
          </p:cNvPicPr>
          <p:nvPr/>
        </p:nvPicPr>
        <p:blipFill>
          <a:blip r:embed="rId4"/>
          <a:stretch>
            <a:fillRect/>
          </a:stretch>
        </p:blipFill>
        <p:spPr>
          <a:xfrm>
            <a:off x="722655" y="1905000"/>
            <a:ext cx="3118324" cy="4513787"/>
          </a:xfrm>
          <a:prstGeom prst="rect">
            <a:avLst/>
          </a:prstGeom>
        </p:spPr>
      </p:pic>
    </p:spTree>
    <p:extLst>
      <p:ext uri="{BB962C8B-B14F-4D97-AF65-F5344CB8AC3E}">
        <p14:creationId xmlns:p14="http://schemas.microsoft.com/office/powerpoint/2010/main" val="464391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er en helhedsplan?</a:t>
            </a:r>
            <a:endParaRPr lang="da-DK" dirty="0"/>
          </a:p>
        </p:txBody>
      </p:sp>
      <p:sp>
        <p:nvSpPr>
          <p:cNvPr id="3" name="Pladsholder til indhold 2"/>
          <p:cNvSpPr>
            <a:spLocks noGrp="1"/>
          </p:cNvSpPr>
          <p:nvPr>
            <p:ph idx="1"/>
          </p:nvPr>
        </p:nvSpPr>
        <p:spPr/>
        <p:txBody>
          <a:bodyPr>
            <a:normAutofit/>
          </a:bodyPr>
          <a:lstStyle/>
          <a:p>
            <a:r>
              <a:rPr lang="da-DK" dirty="0"/>
              <a:t>Helhedsplanen skal præcist beskrive det, som gør det godt at bo her, og også pege på de ting som kan blive bedre endnu. Med andre ord skal vi beskrive de gode udviklingsmuligheder, som udbygger og sikrer områdets mange fine </a:t>
            </a:r>
            <a:r>
              <a:rPr lang="da-DK" b="1" dirty="0"/>
              <a:t>kvaliteter</a:t>
            </a:r>
            <a:r>
              <a:rPr lang="da-DK" dirty="0" smtClean="0"/>
              <a:t>.</a:t>
            </a:r>
          </a:p>
          <a:p>
            <a:endParaRPr lang="da-DK" dirty="0"/>
          </a:p>
          <a:p>
            <a:r>
              <a:rPr lang="da-DK" dirty="0" smtClean="0"/>
              <a:t>Helhedsplanen </a:t>
            </a:r>
            <a:r>
              <a:rPr lang="da-DK" b="1" dirty="0" smtClean="0"/>
              <a:t>strukturerer </a:t>
            </a:r>
            <a:r>
              <a:rPr lang="da-DK" dirty="0" smtClean="0"/>
              <a:t>og </a:t>
            </a:r>
            <a:r>
              <a:rPr lang="da-DK" b="1" dirty="0" smtClean="0"/>
              <a:t>skaber sammenhæng </a:t>
            </a:r>
            <a:r>
              <a:rPr lang="da-DK" dirty="0" smtClean="0"/>
              <a:t>i ”det vi synes der er vigtigt”.</a:t>
            </a:r>
          </a:p>
          <a:p>
            <a:endParaRPr lang="da-DK" dirty="0" smtClean="0"/>
          </a:p>
          <a:p>
            <a:r>
              <a:rPr lang="da-DK" dirty="0" smtClean="0"/>
              <a:t>I skal nu være med til at udpege netop det!</a:t>
            </a:r>
          </a:p>
          <a:p>
            <a:pPr marL="0" indent="0">
              <a:buNone/>
            </a:pPr>
            <a:endParaRPr lang="da-DK" dirty="0"/>
          </a:p>
        </p:txBody>
      </p:sp>
    </p:spTree>
    <p:extLst>
      <p:ext uri="{BB962C8B-B14F-4D97-AF65-F5344CB8AC3E}">
        <p14:creationId xmlns:p14="http://schemas.microsoft.com/office/powerpoint/2010/main" val="1618833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45201" y="624110"/>
            <a:ext cx="6875118" cy="1280890"/>
          </a:xfrm>
        </p:spPr>
        <p:txBody>
          <a:bodyPr/>
          <a:lstStyle/>
          <a:p>
            <a:r>
              <a:rPr lang="da-DK" dirty="0" smtClean="0"/>
              <a:t>Proces frem mod helhedsplan</a:t>
            </a:r>
            <a:endParaRPr lang="da-DK" dirty="0"/>
          </a:p>
        </p:txBody>
      </p:sp>
      <p:pic>
        <p:nvPicPr>
          <p:cNvPr id="6" name="Billede 5"/>
          <p:cNvPicPr>
            <a:picLocks noChangeAspect="1"/>
          </p:cNvPicPr>
          <p:nvPr/>
        </p:nvPicPr>
        <p:blipFill>
          <a:blip r:embed="rId2"/>
          <a:stretch>
            <a:fillRect/>
          </a:stretch>
        </p:blipFill>
        <p:spPr>
          <a:xfrm>
            <a:off x="2910107" y="1516115"/>
            <a:ext cx="4945305" cy="5131492"/>
          </a:xfrm>
          <a:prstGeom prst="rect">
            <a:avLst/>
          </a:prstGeom>
        </p:spPr>
      </p:pic>
    </p:spTree>
    <p:extLst>
      <p:ext uri="{BB962C8B-B14F-4D97-AF65-F5344CB8AC3E}">
        <p14:creationId xmlns:p14="http://schemas.microsoft.com/office/powerpoint/2010/main" val="3151606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Aftenens program</a:t>
            </a:r>
            <a:endParaRPr lang="da-DK" dirty="0"/>
          </a:p>
        </p:txBody>
      </p:sp>
      <p:sp>
        <p:nvSpPr>
          <p:cNvPr id="3" name="Pladsholder til indhold 2"/>
          <p:cNvSpPr>
            <a:spLocks noGrp="1"/>
          </p:cNvSpPr>
          <p:nvPr>
            <p:ph idx="1"/>
          </p:nvPr>
        </p:nvSpPr>
        <p:spPr/>
        <p:txBody>
          <a:bodyPr/>
          <a:lstStyle/>
          <a:p>
            <a:r>
              <a:rPr lang="da-DK" dirty="0" smtClean="0"/>
              <a:t>Tidsplan fra ca. 1900 til 2145</a:t>
            </a:r>
          </a:p>
          <a:p>
            <a:r>
              <a:rPr lang="da-DK" dirty="0" smtClean="0"/>
              <a:t>Introduktion og baggrund</a:t>
            </a:r>
          </a:p>
          <a:p>
            <a:r>
              <a:rPr lang="da-DK" dirty="0" smtClean="0"/>
              <a:t>Gruppearbejde, 1. runde</a:t>
            </a:r>
          </a:p>
          <a:p>
            <a:r>
              <a:rPr lang="da-DK" dirty="0" smtClean="0"/>
              <a:t>Kaffepause ca. 2015</a:t>
            </a:r>
          </a:p>
          <a:p>
            <a:r>
              <a:rPr lang="da-DK" dirty="0" smtClean="0"/>
              <a:t>Gruppearbejde, 2. runde</a:t>
            </a:r>
            <a:endParaRPr lang="da-DK" dirty="0"/>
          </a:p>
          <a:p>
            <a:r>
              <a:rPr lang="da-DK" dirty="0" smtClean="0"/>
              <a:t>Opsamling: Hurtig præsentation fra bordene samt en umiddelbar feedback på og diskussion af hvordan vi kan få mest muligt ud af både møderne og tiden imellem dem! </a:t>
            </a:r>
            <a:endParaRPr lang="da-DK" dirty="0"/>
          </a:p>
        </p:txBody>
      </p:sp>
    </p:spTree>
    <p:extLst>
      <p:ext uri="{BB962C8B-B14F-4D97-AF65-F5344CB8AC3E}">
        <p14:creationId xmlns:p14="http://schemas.microsoft.com/office/powerpoint/2010/main" val="3626726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Forslag til emner for gruppearbejde</a:t>
            </a:r>
            <a:endParaRPr lang="da-DK" dirty="0"/>
          </a:p>
        </p:txBody>
      </p:sp>
      <p:sp>
        <p:nvSpPr>
          <p:cNvPr id="3" name="Pladsholder til indhold 2"/>
          <p:cNvSpPr>
            <a:spLocks noGrp="1"/>
          </p:cNvSpPr>
          <p:nvPr>
            <p:ph idx="1"/>
          </p:nvPr>
        </p:nvSpPr>
        <p:spPr/>
        <p:txBody>
          <a:bodyPr>
            <a:normAutofit lnSpcReduction="10000"/>
          </a:bodyPr>
          <a:lstStyle/>
          <a:p>
            <a:r>
              <a:rPr lang="da-DK" dirty="0" smtClean="0"/>
              <a:t>Butikstorvet ved Brugsen</a:t>
            </a:r>
          </a:p>
          <a:p>
            <a:r>
              <a:rPr lang="da-DK" dirty="0" smtClean="0"/>
              <a:t>Bevaring af midtbyen</a:t>
            </a:r>
          </a:p>
          <a:p>
            <a:r>
              <a:rPr lang="da-DK" dirty="0" smtClean="0"/>
              <a:t>Grønne arealer</a:t>
            </a:r>
          </a:p>
          <a:p>
            <a:r>
              <a:rPr lang="da-DK" dirty="0" smtClean="0"/>
              <a:t>Miljø- og klimaforandringer</a:t>
            </a:r>
          </a:p>
          <a:p>
            <a:r>
              <a:rPr lang="da-DK" dirty="0" smtClean="0"/>
              <a:t>Aktiviteter</a:t>
            </a:r>
          </a:p>
          <a:p>
            <a:r>
              <a:rPr lang="da-DK" dirty="0" smtClean="0"/>
              <a:t>Trafik</a:t>
            </a:r>
          </a:p>
          <a:p>
            <a:r>
              <a:rPr lang="da-DK" dirty="0" smtClean="0"/>
              <a:t>Involvering af hele 8320</a:t>
            </a:r>
          </a:p>
          <a:p>
            <a:r>
              <a:rPr lang="da-DK" dirty="0" smtClean="0"/>
              <a:t>”Det I synes er vigtigt”</a:t>
            </a:r>
          </a:p>
          <a:p>
            <a:endParaRPr lang="da-DK" dirty="0"/>
          </a:p>
          <a:p>
            <a:pPr marL="457200" lvl="1" indent="0">
              <a:buNone/>
            </a:pPr>
            <a:r>
              <a:rPr lang="da-DK" dirty="0" smtClean="0"/>
              <a:t>Vigtigt: Vi sorterer ikke fra på dette stadie i processen</a:t>
            </a:r>
            <a:endParaRPr lang="da-DK" dirty="0"/>
          </a:p>
        </p:txBody>
      </p:sp>
    </p:spTree>
    <p:extLst>
      <p:ext uri="{BB962C8B-B14F-4D97-AF65-F5344CB8AC3E}">
        <p14:creationId xmlns:p14="http://schemas.microsoft.com/office/powerpoint/2010/main" val="9972232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Men først: Indlæg om Dispositionsplan og ”8320 i 2020”</a:t>
            </a:r>
            <a:endParaRPr lang="da-DK" dirty="0"/>
          </a:p>
        </p:txBody>
      </p:sp>
      <p:pic>
        <p:nvPicPr>
          <p:cNvPr id="4" name="Billede 3"/>
          <p:cNvPicPr>
            <a:picLocks noChangeAspect="1"/>
          </p:cNvPicPr>
          <p:nvPr/>
        </p:nvPicPr>
        <p:blipFill>
          <a:blip r:embed="rId2"/>
          <a:stretch>
            <a:fillRect/>
          </a:stretch>
        </p:blipFill>
        <p:spPr>
          <a:xfrm rot="707401">
            <a:off x="4885155" y="2099329"/>
            <a:ext cx="3381755" cy="4460231"/>
          </a:xfrm>
          <a:prstGeom prst="rect">
            <a:avLst/>
          </a:prstGeom>
        </p:spPr>
      </p:pic>
      <p:pic>
        <p:nvPicPr>
          <p:cNvPr id="5" name="Billede 4"/>
          <p:cNvPicPr>
            <a:picLocks noChangeAspect="1"/>
          </p:cNvPicPr>
          <p:nvPr/>
        </p:nvPicPr>
        <p:blipFill>
          <a:blip r:embed="rId3"/>
          <a:stretch>
            <a:fillRect/>
          </a:stretch>
        </p:blipFill>
        <p:spPr>
          <a:xfrm rot="309133">
            <a:off x="2660195" y="2275049"/>
            <a:ext cx="2907914" cy="4108789"/>
          </a:xfrm>
          <a:prstGeom prst="rect">
            <a:avLst/>
          </a:prstGeom>
        </p:spPr>
      </p:pic>
    </p:spTree>
    <p:extLst>
      <p:ext uri="{BB962C8B-B14F-4D97-AF65-F5344CB8AC3E}">
        <p14:creationId xmlns:p14="http://schemas.microsoft.com/office/powerpoint/2010/main" val="3223535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isk">
  <a:themeElements>
    <a:clrScheme name="Visk">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Visk">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isk">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
  <TotalTime>306</TotalTime>
  <Words>187</Words>
  <Application>Microsoft Office PowerPoint</Application>
  <PresentationFormat>Skærmshow (4:3)</PresentationFormat>
  <Paragraphs>27</Paragraphs>
  <Slides>7</Slides>
  <Notes>0</Notes>
  <HiddenSlides>0</HiddenSlides>
  <MMClips>0</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7</vt:i4>
      </vt:variant>
    </vt:vector>
  </HeadingPairs>
  <TitlesOfParts>
    <vt:vector size="14" baseType="lpstr">
      <vt:lpstr>Arial</vt:lpstr>
      <vt:lpstr>Calibri</vt:lpstr>
      <vt:lpstr>Calibri Light</vt:lpstr>
      <vt:lpstr>Century Gothic</vt:lpstr>
      <vt:lpstr>Wingdings 3</vt:lpstr>
      <vt:lpstr>Office-tema</vt:lpstr>
      <vt:lpstr>Visk</vt:lpstr>
      <vt:lpstr>PowerPoint-præsentation</vt:lpstr>
      <vt:lpstr>Baggrund</vt:lpstr>
      <vt:lpstr>Hvad er en helhedsplan?</vt:lpstr>
      <vt:lpstr>Proces frem mod helhedsplan</vt:lpstr>
      <vt:lpstr>Aftenens program</vt:lpstr>
      <vt:lpstr>Forslag til emner for gruppearbejde</vt:lpstr>
      <vt:lpstr>Men først: Indlæg om Dispositionsplan og ”8320 i 2020”</vt:lpstr>
    </vt:vector>
  </TitlesOfParts>
  <Company>Herning Kommune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Anders Kjær</dc:creator>
  <cp:lastModifiedBy>Anders Kjær</cp:lastModifiedBy>
  <cp:revision>8</cp:revision>
  <cp:lastPrinted>2016-04-19T12:48:54Z</cp:lastPrinted>
  <dcterms:created xsi:type="dcterms:W3CDTF">2016-04-19T07:52:25Z</dcterms:created>
  <dcterms:modified xsi:type="dcterms:W3CDTF">2016-04-19T12:58:27Z</dcterms:modified>
</cp:coreProperties>
</file>